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5"/>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260" r:id="rId15"/>
    <p:sldId id="261" r:id="rId16"/>
    <p:sldId id="466" r:id="rId17"/>
    <p:sldId id="262" r:id="rId18"/>
    <p:sldId id="472" r:id="rId19"/>
    <p:sldId id="473" r:id="rId20"/>
    <p:sldId id="474" r:id="rId21"/>
    <p:sldId id="467" r:id="rId22"/>
    <p:sldId id="475" r:id="rId23"/>
    <p:sldId id="476" r:id="rId24"/>
    <p:sldId id="477" r:id="rId25"/>
    <p:sldId id="478" r:id="rId26"/>
    <p:sldId id="459" r:id="rId27"/>
    <p:sldId id="454" r:id="rId28"/>
    <p:sldId id="311" r:id="rId29"/>
    <p:sldId id="390" r:id="rId30"/>
    <p:sldId id="468" r:id="rId31"/>
    <p:sldId id="441" r:id="rId32"/>
    <p:sldId id="455" r:id="rId33"/>
    <p:sldId id="4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3"/>
    <p:restoredTop sz="79040" autoAdjust="0"/>
  </p:normalViewPr>
  <p:slideViewPr>
    <p:cSldViewPr snapToGrid="0" snapToObjects="1">
      <p:cViewPr varScale="1">
        <p:scale>
          <a:sx n="88" d="100"/>
          <a:sy n="88"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33</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29.emf"/><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3785652"/>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as a standard practice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4895</TotalTime>
  <Words>2222</Words>
  <Application>Microsoft Macintosh PowerPoint</Application>
  <PresentationFormat>Widescreen</PresentationFormat>
  <Paragraphs>223</Paragraphs>
  <Slides>33</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#3</vt:lpstr>
      <vt:lpstr>What Else? </vt:lpstr>
      <vt:lpstr>Why name Code Chunks?</vt:lpstr>
      <vt:lpstr>“Setup” Chunk &amp; Chunk Options</vt:lpstr>
      <vt:lpstr>Chunk options</vt:lpstr>
      <vt:lpstr>Keyboard Shortcuts</vt:lpstr>
      <vt:lpstr>Multiple Output Formats are Available</vt:lpstr>
      <vt:lpstr>Your Turn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50</cp:revision>
  <cp:lastPrinted>2019-04-19T05:58:35Z</cp:lastPrinted>
  <dcterms:created xsi:type="dcterms:W3CDTF">2019-04-18T16:34:04Z</dcterms:created>
  <dcterms:modified xsi:type="dcterms:W3CDTF">2019-07-05T02:40:21Z</dcterms:modified>
</cp:coreProperties>
</file>